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42bbd7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42bbd7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842bbd75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842bbd7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842bbd7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842bbd7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42bbd75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42bbd75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842bbd75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842bbd75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842bbd75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842bbd75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42bbd7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42bbd7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42bbd75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842bbd75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Booking Web App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idx="1" type="body"/>
          </p:nvPr>
        </p:nvSpPr>
        <p:spPr>
          <a:xfrm>
            <a:off x="6007175" y="1307850"/>
            <a:ext cx="3063900" cy="308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--&gt;A Sweet Sign Off Page but can Login into Different account if user/admin wants to. </a:t>
            </a:r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18875" r="18869" t="0"/>
          <a:stretch/>
        </p:blipFill>
        <p:spPr>
          <a:xfrm>
            <a:off x="0" y="0"/>
            <a:ext cx="58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87" name="Google Shape;287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88" name="Google Shape;28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6" name="Google Shape;296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99" name="Google Shape;29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3" name="Google Shape;303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6" name="Google Shape;30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3" name="Google Shape;31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18" name="Google Shape;31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0" name="Google Shape;32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2" name="Google Shape;322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3" name="Google Shape;323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4" name="Google Shape;32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2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Create a Web Application where User can Book Online Train Tickets.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idx="1" type="body"/>
          </p:nvPr>
        </p:nvSpPr>
        <p:spPr>
          <a:xfrm>
            <a:off x="5981525" y="1269350"/>
            <a:ext cx="3063900" cy="376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--&gt;</a:t>
            </a:r>
            <a:r>
              <a:rPr lang="en-GB"/>
              <a:t>We can see that it is Deployed in Server.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--&gt;IIS Server is used and corresponding inbound rules are adjusted.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--&gt;Customer can Login into Website by his/her Account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--&gt;Interface for Admin Accounts is Also provided.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--&gt;Customer can Sign-up if they need with new account and data is safely stored in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000"/>
            <a:ext cx="5916020" cy="49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6080700" y="1269375"/>
            <a:ext cx="2960700" cy="305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--&gt;This Page is given user when he is first entered into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---&gt;After </a:t>
            </a:r>
            <a:r>
              <a:rPr lang="en-GB"/>
              <a:t>sign up</a:t>
            </a:r>
            <a:r>
              <a:rPr lang="en-GB"/>
              <a:t> he his details were </a:t>
            </a:r>
            <a:r>
              <a:rPr lang="en-GB"/>
              <a:t>entered</a:t>
            </a:r>
            <a:r>
              <a:rPr lang="en-GB"/>
              <a:t> into </a:t>
            </a:r>
            <a:r>
              <a:rPr lang="en-GB"/>
              <a:t>Database</a:t>
            </a:r>
            <a:r>
              <a:rPr lang="en-GB"/>
              <a:t> and allow him to log in .</a:t>
            </a:r>
            <a:endParaRPr/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 b="0" l="18917" r="18917" t="0"/>
          <a:stretch/>
        </p:blipFill>
        <p:spPr>
          <a:xfrm>
            <a:off x="91150" y="109000"/>
            <a:ext cx="5916020" cy="49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243700" y="4069125"/>
            <a:ext cx="8773500" cy="94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 is Given in Next Slide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12242" l="0" r="0" t="12234"/>
          <a:stretch/>
        </p:blipFill>
        <p:spPr>
          <a:xfrm>
            <a:off x="70050" y="107425"/>
            <a:ext cx="9003900" cy="3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1074350" y="147725"/>
            <a:ext cx="7963800" cy="47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--&gt;Firstly, Date of Journey is Decided by the user.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--&gt;Then From and To Stations are Selected by Getting Stations.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--&gt;Now with Date and places Sorted Trains can be Selected by Getting Trains.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--&gt;After Choosing Date,Places,Train then user may Add Passengers, Multiple Passengers are allowed Ticket uniqueness is Maintained by Ticket-ID and Main Passenger Data also Stored in Database along  with other Details.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--&gt;Before Committing Transaction user can Check Balance Along with Ticket Amount.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--&gt;Account number need to be provided for Transaction and Message is shown after secure Transaction.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---&gt;User Can Check is Previous Bookings Done with this Account.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0000"/>
                </a:solidFill>
              </a:rPr>
              <a:t>--&gt;User Can Log Out If user wants and can Redirect to Login Just in Case user wants.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6007175" y="1307850"/>
            <a:ext cx="3063900" cy="308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---&gt;Previous booking were shown as Ticket ID as the key.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---&gt;After Deletion amount will be refunded back to the account.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--&gt;Log  Out is available if user wants to end session.</a:t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20922" r="20928" t="0"/>
          <a:stretch/>
        </p:blipFill>
        <p:spPr>
          <a:xfrm>
            <a:off x="0" y="0"/>
            <a:ext cx="58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6007175" y="1230875"/>
            <a:ext cx="3063900" cy="308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--&gt;Admin  Account Can be Logged in With Appropriate Account Authentication.</a:t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 b="0" l="19881" r="19887" t="0"/>
          <a:stretch/>
        </p:blipFill>
        <p:spPr>
          <a:xfrm>
            <a:off x="0" y="109000"/>
            <a:ext cx="5916020" cy="49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362600" y="3867700"/>
            <a:ext cx="8460600" cy="114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--&gt;Display of All STrains available where Admin Can Edit,Update,Delete and Save Changes into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--&gt;Cancelled or Deleted Stations,Train and Days will no more in access of any user.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--&gt;Admin Can Log Out After his/her Desired Changes. </a:t>
            </a:r>
            <a:endParaRPr/>
          </a:p>
        </p:txBody>
      </p:sp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b="0" l="17947" r="17953" t="0"/>
          <a:stretch/>
        </p:blipFill>
        <p:spPr>
          <a:xfrm>
            <a:off x="107425" y="94000"/>
            <a:ext cx="8903776" cy="36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